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8CB3BA-0BA5-48F3-BAAB-E48FD058D8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EF132-B69D-4602-9FE8-11B37D9089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Similarity Search on all INOH pathways using large protein–protein network query. (A) Protein–protein network related to acute allergic diseases displayed in Cytoscape. (B) Results of similarity search on INOH pathways using network as query. (C) Example of INOH pathways that have similar molecules and interactions in protein–protein network dataset. Similar molecules and interactions are highlighted with same colors in (A) and (C). These results can be found here. http://www.inoh.org/similarity-search/project.php?session=1&amp;pid=526.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1FAF3D-5D60-4C12-86A6-BDABC3CC0C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bar052, </a:t>
            </a:r>
            <a:r>
              <a:rPr lang="en-US" altLang="en-US" sz="1000">
                <a:solidFill>
                  <a:srgbClr val="333333"/>
                </a:solidFill>
                <a:hlinkClick r:id="rId3"/>
              </a:rPr>
              <a:t>https://doi.org/10.1093/database/bar052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Similarity Search on all INOH pathways using large protein–protein network query. (A) Protein–protein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09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Similarity Search on all INOH pathways using large protein–protein network query. (A) Protein–protein network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2024-05-07T01:33:06Z</dcterms:modified>
</cp:coreProperties>
</file>