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880816-F342-49DA-B0E6-E695189C95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F2B279-5A03-443C-AD4E-4CA3C9369F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scientific abstract annotated with food entities in the FoodViz tool.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1AF884-6555-4DE0-82D9-F0B383FDE1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 scientific abstract annotated with food entities in the FoodViz tool.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710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 scientific abstract annotated with food entities in the FoodViz tool.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2024-05-06T20:49:25Z</dcterms:modified>
</cp:coreProperties>
</file>