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E69F2B-AFCF-4171-A704-D888CEAA25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17ED17-0EFB-4008-8D2A-116C0ECAAF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 properties defined between SCDO concepts mapping the current SCD knowledge. Numbers at the top of bars represent the frequency of occurrence of the association in the ontology.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F74D7F-6D63-461E-A3DB-D6805FF890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Different properties defined between SCDO concepts mapping the current SCD knowledge. Numbers at the top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931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Different properties defined between SCDO concepts mapping the current SCD knowledge. Numbers at the top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2024-05-20T00:17:21Z</dcterms:modified>
</cp:coreProperties>
</file>