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4C4A23-0349-44F1-BCBD-C854EBF4AC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0CB2B6-8EBE-4C55-A8DF-ADEFD57B3A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paper references as ‘Chagas disease’ in PubMed (blue) and included in ChagasDB (orange) per year.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5C7E85-5D44-4F2E-9877-7C6AD6E071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Number of paper references as ‘Chagas disease’ in PubMed (blue) and included in ChagasDB (orange) per year.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956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Number of paper references as ‘Chagas disease’ in PubMed (blue) and included in ChagasDB (orange) per year.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2024-05-02T17:00:00Z</dcterms:modified>
</cp:coreProperties>
</file>