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F670D-90D7-4054-A7C7-D7F1F70877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77C37-3E90-4112-9C57-63B1F0769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the FNs and the distance between the CEM and GPRO entities for antagonist and direct-regulator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FD7AD-2046-4E38-8D88-FF81884F3C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16. </a:t>
            </a:r>
            <a:r>
              <a:rPr lang="en-US" altLang="en-US" b="0"/>
              <a:t>Relation between the FNs and the distance between the CEM and GPRO entities for antagonist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6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16. Relation between the FNs and the distance between the CEM and GPRO entities for antagonist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2024-05-19T03:16:39Z</dcterms:modified>
</cp:coreProperties>
</file>