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94786-1523-4E60-A420-3EE70AA367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C9892-BE04-4EB8-9E79-7800DDFDF4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SwissBioPics page for budding yeast cell; The ‘Cell membrane’, selected on the sidebar list, is colored orange, with a tooltip showing a description of the organelle and links to the UniProt, AmiGO and QuickGO websites; The mouse is hovering on ‘Cell wall’ in the list, coloring this part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C3A21-117D-48AA-B472-190902BDD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SwissBioPics page for budding yeast cell; The ‘Cell membrane’, selected on the sidebar list, is colored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7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SwissBioPics page for budding yeast cell; The ‘Cell membrane’, selected on the sidebar list, is colored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2024-05-18T03:42:41Z</dcterms:modified>
</cp:coreProperties>
</file>