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80B323-40CE-43AE-A5E3-9766512735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2CED8D-03D6-4106-8651-AB93000418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the gene summary for the C. elegans gene cdk-4 with the different data categories highlighted in different boxes.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2717A-1DE9-4947-8EE2-ABD3E40D05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Example of the gene summary for the C. elegans gene cdk-4 with the different data categories highlighted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688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Example of the gene summary for the C. elegans gene cdk-4 with the different data categories highlighted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2024-05-19T14:54:28Z</dcterms:modified>
</cp:coreProperties>
</file>