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11BE649-1EC5-492A-82FB-39A54BDAFA1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1EA2985-BB21-4453-9A2C-21AC82A9B99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Sample text with multiple PPIs and experimental methods taken from the Results section of (30). The text describes three experimental interaction detection methods used to identify the proteins interacting with the ‘TBK1’ protein. The passages describing the experimental interaction detection methods ‘tandem affinity purification’ (MI:0676), ‘mass spectrometry studies of complexes’ (MI:0069), and ‘coimmunoprecipitation’ (MI:0019) are highlighted with yellow, purple and green,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2017.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478744-AADC-447A-8B0C-D862F24526B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166"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2017, , 2017, baw166, </a:t>
            </a:r>
            <a:r>
              <a:rPr lang="en-US" altLang="en-US" sz="1000">
                <a:solidFill>
                  <a:srgbClr val="333333"/>
                </a:solidFill>
                <a:hlinkClick r:id="rId3"/>
              </a:rPr>
              <a:t>https://doi.org/10.1093/database/baw166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Sample text with multiple PPIs and experimental methods taken from the Results section of (30). The text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8493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Sample text with multiple PPIs and experimental methods taken from the Results section of (30). The text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2024-05-20T17:33:53Z</dcterms:modified>
</cp:coreProperties>
</file>