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9AABF1-A158-4CF7-B4F4-8E19208531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9140E-2473-4F3D-8B2A-3D85190A1C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representation of the ABA signalling pathway from the KEGG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4AACB1-7D61-4DB3-9ADC-B970FB2C9A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representation of the ABA signalling pathway from the KEGG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764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schematic representation of the ABA signalling pathway from the KEGG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2024-05-18T04:55:51Z</dcterms:modified>
</cp:coreProperties>
</file>