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A8909A-36F2-445F-B7D6-F9AD8E4CA4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3FCF91-4099-4CC8-B2F3-97D0120A58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Efficient Searching of genomic features To find all features between coordinates s and e (i.e. C, D and E) in the situation were the maximum length of a feature for this coordinate system is m (i.e. the length of feature F), we extract all features whose start lies between s – m and e, then exclude B, since it ends before 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052026-BBD1-4737-A11B-940DBEB45D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Efficient Searching of genomic features To find all features between coordinates s and e (i.e. C, D and E)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465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Efficient Searching of genomic features To find all features between coordinates s and e (i.e. C, D and E)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2024-05-13T12:26:38Z</dcterms:modified>
</cp:coreProperties>
</file>