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C5D6F-349F-4BA5-AD66-8F8573E390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43BAD-1C77-40B4-8083-FD001179AE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statistics in Anti-CRISPRdb v2.2. (a) Venn diagram of the predicted results from three algorithms including PaCRISPR, AcRanker and AcrCatalog; (b) Distribution of inhibitory mechanisms; (c) Distribution of Acr inhibitory activity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3BB31-2C90-42C3-92D7-73C116EE48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Data statistics in Anti-CRISPRdb v2.2. (a) Venn diagram of the predicted results from three algorithms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6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Data statistics in Anti-CRISPRdb v2.2. (a) Venn diagram of the predicted results from three algorithms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2024-05-19T10:55:54Z</dcterms:modified>
</cp:coreProperties>
</file>