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B0E2D6-8B28-4EA5-B1A3-229AFB63D6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83CE59-C69C-4E1B-BF01-B732364852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Genome browser view used to display ASFV genes and population genetic test statistics.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23A8A6-CD04-4015-9B17-079562A465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A. Phylogenetic tree of the ASFV strains in ASFVdb. The numbers marked in red are the marginal likelihoods of the tree. B. The distribution of strains in ASFVdb according to country.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23A8A6-CD04-4015-9B17-079562A465B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ontology (GO) Enrichment of individual ASFV genes. This figure was created by WEGO (57).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23A8A6-CD04-4015-9B17-079562A465B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annotated genes in all the ASFV strains. NCBI annotated genes, newly annotated genes and genetic remains are marked in deep red, orange and grey,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23A8A6-CD04-4015-9B17-079562A465B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Genome browser view used to display ASFV genes and population genetic test statistics.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651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A. Phylogenetic tree of the ASFV strains in ASFVdb. The numbers marked in red are the marginal likelihoods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935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Gene ontology (GO) Enrichment of individual ASFV genes. This figure was created by WEGO (57).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44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Number of annotated genes in all the ASFV strains. NCBI annotated genes, newly annotated genes and genetic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263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4 Genome browser view used to display ASFV genes and population genetic test statistics.
</vt:lpstr>
      <vt:lpstr>Figure 3 A. Phylogenetic tree of the ASFV strains in ASFVdb. The numbers marked in red are the marginal likelihoods of ...</vt:lpstr>
      <vt:lpstr>Figure 2 Gene ontology (GO) Enrichment of individual ASFV genes. This figure was created by WEGO (57).
</vt:lpstr>
      <vt:lpstr>Figure 1 Number of annotated genes in all the ASFV strains. NCBI annotated genes, newly annotated genes and genetic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2024-05-19T13:57:19Z</dcterms:modified>
</cp:coreProperties>
</file>