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827F9-1706-45CF-910F-89F177DEEC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29D45-5949-469C-B178-895EBDD1CB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Subgraph of the plague knowledge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99CF2C-324B-4BFD-8691-2425FA0650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Subgraph of the plague knowledge graph.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40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Subgraph of the plague knowledge graph.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2024-05-03T12:56:42Z</dcterms:modified>
</cp:coreProperties>
</file>