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38F2AA-1889-47C4-B0D5-E73C7DE9DA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BEC78-F626-4A28-B798-565F0B1786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Integrated workflows for a pathogen screening tool. The workflows are shown in different colors based on input data (reads in blue, contig/scaffold/gene in yellow, protein in green and 16S tag in purple).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BF944-9381-4544-A454-6CF4BA97D4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Integrated workflows for a pathogen screening tool. The workflows are shown in different colors based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865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Integrated workflows for a pathogen screening tool. The workflows are shown in different colors based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2024-05-19T13:56:44Z</dcterms:modified>
</cp:coreProperties>
</file>