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709F5-31BF-4D49-8EA3-E8D38B9BE6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8ECC8-6F75-4762-9C1E-98ED730158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methodology for the development of the data 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554A6F-4D69-4D4D-9899-F082BDA8C8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General methodology for the development of the data sets.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54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General methodology for the development of the data sets.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2024-05-19T13:12:07Z</dcterms:modified>
</cp:coreProperties>
</file>