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51667-2293-4615-AF63-5EAC740A79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0C67A-7C04-44A8-A2D1-563F7E2A12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architecture of the OntoGene system. The OntoGene pipeline delivers a richly annotated version of the original document. For the experiments described in this article, we made use of (i) tokens, (ii) domain entities and (iii) 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2C21D-3DAE-4F3C-99F1-7C3B649126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General architecture of the OntoGene system. The OntoGene pipeline delivers a richly annotated version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General architecture of the OntoGene system. The OntoGene pipeline delivers a richly annotated version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2024-05-19T19:11:11Z</dcterms:modified>
</cp:coreProperties>
</file>