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48E63-B714-4B8E-ACBC-DB3A268603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CDC6C1-4832-4AF7-AC6B-B7CA7784BA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B9E2F-52F4-45EC-BA59-929F00D097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2024-05-11T15:07:13Z</dcterms:modified>
</cp:coreProperties>
</file>