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BDE040-6AC9-4CEF-A9E9-68C6481DAE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20F23A-4A18-411E-B648-72CD8EC8A3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the advanced query shown in Figure 5. Twenty-eight Fragments are returned (whose details are provided in the rightmost panel).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A4C84E-CEF0-45B4-9F2D-F3FE3D62F2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Results of the advanced query shown in Figure 5. Twenty-eight Fragments are returned (whose details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613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Results of the advanced query shown in Figure 5. Twenty-eight Fragments are returned (whose details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2024-05-14T19:15:42Z</dcterms:modified>
</cp:coreProperties>
</file>