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D65B76-399E-4E48-8A92-65F779371E7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C7C57D2-AC38-4145-A521-C0CAF769AD0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MartReport. ‘MartReport’ presents detailed information about a single data entry such as a cancer sample, a gene or a point mutation. MartReport allows data from multiple data sources to be presented in a single report page. In this example, data about the NBN gene are retrieved and integrated from Ensembl, KEGG, Reactome, ICGC, COSMIC and the Pancreatic Expression Database.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2011. Published by Oxford University Press.This is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75EA663-FBB1-4BC6-A846-B4DA99092FA3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r03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2011, , 2011, bar038,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https://doi.org/10.1093/database/bar038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9. </a:t>
            </a:r>
            <a:r>
              <a:rPr lang="en-US" altLang="en-US" b="0"/>
              <a:t>MartReport. ‘MartReport’ presents detailed information about a single data entry such as a cancer sample, a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225800" y="1371600"/>
            <a:ext cx="2692033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9. MartReport. ‘MartReport’ presents detailed information about a single data entry such as a cancer sample, a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2024-05-05T16:08:33Z</dcterms:modified>
</cp:coreProperties>
</file>