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DDA3E3-3C02-4C7B-B422-9A9461E6C9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3AFE9-6BBD-4FB9-846C-8A84A7F01A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illustrating the development of the RAIN database, ranging from establishing scoring schemes for the individual sources of evidence, through integration of resources to evidence channels, to finally defining functional molecular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0BDDF-1490-4C91-899C-9D7B09C6C7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baw167, </a:t>
            </a:r>
            <a:r>
              <a:rPr lang="en-US" altLang="en-US" sz="1000">
                <a:solidFill>
                  <a:srgbClr val="333333"/>
                </a:solidFill>
                <a:hlinkClick r:id="rId3"/>
              </a:rPr>
              <a:t>https://doi.org/10.1093/database/baw167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illustrating the development of the RAIN database, ranging from establishing scoring schemes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924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Flow chart illustrating the development of the RAIN database, ranging from establishing scoring schemes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2024-05-10T13:36:19Z</dcterms:modified>
</cp:coreProperties>
</file>