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4E07D-D89A-4966-BE56-C7DBBB30DF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4A267B-48B0-42F2-98AF-C8A913EC81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Content and services in GTDB. The left panel is the database content, which includes a variety of information on GTs from well-known databases and predictions. The right panel is the web service provided by GTDB, including Search, Browse and Download models that can be used to access the database flexibly, as well as two useful tools for searching similar GTs by sequence (BLAST) or performing GT docking (GTdock).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B770F5-E91B-487A-96A4-BA1744DE48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baaa047, </a:t>
            </a:r>
            <a:r>
              <a:rPr lang="en-US" altLang="en-US" sz="1000">
                <a:solidFill>
                  <a:srgbClr val="333333"/>
                </a:solidFill>
                <a:hlinkClick r:id="rId3"/>
              </a:rPr>
              <a:t>https://doi.org/10.1093/database/baaa047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Content and services in GTDB. The left panel is the database content, which includes a variety of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62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Content and services in GTDB. The left panel is the database content, which includes a variety of information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2024-05-19T14:16:15Z</dcterms:modified>
</cp:coreProperties>
</file>