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94EF614-7F89-4D4E-84A6-3FFEC5F4CA0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F39659A-FC8A-48D1-95AB-4133171F52C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Flowchart describing data collection, workflow and applications of Nabe database.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8ECC0ED-EE76-4753-B0D3-4BF31D52236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5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baab050,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https://doi.org/10.1093/database/baab050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5. </a:t>
            </a:r>
            <a:r>
              <a:rPr lang="en-US" altLang="en-US" b="0"/>
              <a:t>Flowchart describing data collection, workflow and applications of Nabe database.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38575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5. Flowchart describing data collection, workflow and applications of Nabe database.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2024-05-19T12:58:02Z</dcterms:modified>
</cp:coreProperties>
</file>