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D3530F-0671-4C86-BB58-42594DD111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8875E6-1101-44A0-8F3D-1748A52996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Our classification framework. The irrelevant class is partitioned into k (k = 8) subsets using K means clustering. Each such subset along with the relevant set are used to train eight base-classifiers. The results obtained from the base-classifiers are then used by the meta-classifier to assign the final class label to each document.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BCA61D-ECAE-4BD4-82A8-B26DF133FB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Our classification framework. The irrelevant class is partitioned into k (k = 8) subsets using K means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648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Our classification framework. The irrelevant class is partitioned into k (k = 8) subsets using K means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2024-05-19T16:18:51Z</dcterms:modified>
</cp:coreProperties>
</file>