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4D6C4A-8712-4001-8BA9-EB714EB822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B2ABA-E955-48C4-A661-9A569D9B49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all gene-disease associations in ENCD. (A) A network diagram constructed for all gene-diseases in ENCD, showing all disease and gene names in ENCD. (B) The betweenness centrality of endocrine diseases in the network. (C) The betweenness centrality of lncRNAs in the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D7C2B-4A05-4522-A9A8-276979F54C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Visualization of all gene-disease associations in ENCD. (A) A network diagram constructed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Visualization of all gene-disease associations in ENCD. (A) A network diagram constructed for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2024-07-27T06:41:36Z</dcterms:modified>
</cp:coreProperties>
</file>