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1D8568-734C-49DF-AF8E-C29D03C5A9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A4FABC-17EB-4354-9787-0E81E7C27A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O-GlcNAcylated proteins and sites. O-GlcNAcylated proteins (blue) and O-GlcNAc sites (orange) for each organism cataloged in the O-GlcNAc Database. The Others category summarized proteins and sites from 26 organisms with &lt;10 protein entries.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ED3A8E-EC82-4535-9E92-E7FD4BEBED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Number of O-GlcNAcylated proteins and sites. O-GlcNAcylated proteins (blue) and O-GlcNAc sites (orange)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7687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Number of O-GlcNAcylated proteins and sites. O-GlcNAcylated proteins (blue) and O-GlcNAc sites (orange)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2024-05-19T16:54:10Z</dcterms:modified>
</cp:coreProperties>
</file>