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3BBAA-FA75-40C7-9B10-863F8C7586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706C8A-F766-4A04-BD45-7B21DDB3EAE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process of processing triads manually.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150AFB-1EC0-4A65-8554-167114DA237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10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baac100,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The process of processing triads manually.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0985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The process of processing triads manually.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2024-05-03T07:29:24Z</dcterms:modified>
</cp:coreProperties>
</file>