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29E780B-0B9D-4DF3-B459-8FAFA4C0EC1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503255B-8C00-4EBF-8EBB-4B3BB282E94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Overview of PlantCircNet workflow. (A) Identification of plant circRNAs. (B) Prediction of circRNA–miRNA–mRNA interactions. (C) Features of PlantCircNet, (Ca) search page, (Cb) network visualization, (Cc) browse page, (Cd) detail page and (Ce) blast search.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2017.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42BF4C7-B853-4298-84C7-7BC429E5AE5B}"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Visualization of miR156a-related circRNA–miRNA–mRNA network. The output contains two independent subnetworks of the miRNAs, ath-miRNA156a-5p and ath-miRNA156a-3p, by a fuzzy search.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2017.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42BF4C7-B853-4298-84C7-7BC429E5AE5B}"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AT5G59720-subnetwork as an example to interpret the potential significance of the putative regulatory networks. (A) Screenshots of circRNAs–miR414–AT5G59720 regulatory network. (B) Expression level of AT5G59720 and related circRNAs among different light treatments. Samples (from left to right) repre-sent for E2 (ELIP2 promoter) low light A, E2 high-light 30 min A, E2 high-light 30 min B, E2 high-light 120 min A, E2 high-light 120 min B, tnr-1 (tanorexia-1) low light A, tnr-1 high-light 30 min A and tnr-1 high-light 120 min A. (C) Expression level of AT5G59720 and related circRNAs among different stress treatments. Samples (from left to right) represent for mix tissue, control 3 h, cold 3 h, cold 12 h, heat 3 h, heat 12 h, salt 3 h, salt 12 h, drought 3 h, drought 12 h.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2017.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42BF4C7-B853-4298-84C7-7BC429E5AE5B}"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x089"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x089"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x089" TargetMode="External" /><Relationship Id="rId4" Type="http://schemas.openxmlformats.org/officeDocument/2006/relationships/image" Target="../media/image1.png" /><Relationship Id="rId5"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2017, , 2017, bax089, </a:t>
            </a:r>
            <a:r>
              <a:rPr lang="en-US" altLang="en-US" sz="1000">
                <a:solidFill>
                  <a:srgbClr val="333333"/>
                </a:solidFill>
                <a:hlinkClick r:id="rId3"/>
              </a:rPr>
              <a:t>https://doi.org/10.1093/database/bax089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Overview of PlantCircNet workflow. (A) Identification of plant circRNAs. (B) Prediction of circRNA–miRNA–mRNA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755409"/>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2017, , 2017, bax089, </a:t>
            </a:r>
            <a:r>
              <a:rPr lang="en-US" altLang="en-US" sz="1000">
                <a:solidFill>
                  <a:srgbClr val="333333"/>
                </a:solidFill>
                <a:hlinkClick r:id="rId3"/>
              </a:rPr>
              <a:t>https://doi.org/10.1093/database/bax089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Visualization of miR156a-related circRNA–miRNA–mRNA network. The output contains two independent subnetworks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05100" y="1371600"/>
            <a:ext cx="3730293"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2017, , 2017, bax089, </a:t>
            </a:r>
            <a:r>
              <a:rPr lang="en-US" altLang="en-US" sz="1000">
                <a:solidFill>
                  <a:srgbClr val="333333"/>
                </a:solidFill>
                <a:hlinkClick r:id="rId3"/>
              </a:rPr>
              <a:t>https://doi.org/10.1093/database/bax089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AT5G59720-subnetwork as an example to interpret the potential significance of the putative regulatory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560195"/>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Overview of PlantCircNet workflow. (A) Identification of plant circRNAs. (B) Prediction of circRNA–miRNA–mRNA ...</vt:lpstr>
      <vt:lpstr>Figure 2. Visualization of miR156a-related circRNA–miRNA–mRNA network. The output contains two independent subnetworks ...</vt:lpstr>
      <vt:lpstr>Figure 3. AT5G59720-subnetwork as an example to interpret the potential significance of the putative regulatory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2024-05-18T10:48:44Z</dcterms:modified>
</cp:coreProperties>
</file>