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13C11D-50A0-47D6-A78C-12A737782B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184D0B-9033-4267-B433-CC46AD640A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Subgraph of the plague knowledge graph.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2A149F-8B34-423A-9AB4-4002E6238C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Subgraph of the plague knowledge graph.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640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Subgraph of the plague knowledge graph.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2024-04-29T13:30:10Z</dcterms:modified>
</cp:coreProperties>
</file>