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88F29A-EEBA-425A-BCF7-A49CC71808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856693-B89B-4645-8619-3832A1A3F6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Three search components are used in this query across three DBs. This query searches for all pathways of Escherichia coli that also exist in two other DBs, Helicobacter pylori for strains 26995 and HPAG1.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F82B7-19DB-4800-A401-8C9C0B464C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0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baq006, </a:t>
            </a:r>
            <a:r>
              <a:rPr lang="en-US" altLang="en-US" sz="1000">
                <a:solidFill>
                  <a:srgbClr val="333333"/>
                </a:solidFill>
                <a:hlinkClick r:id="rId3"/>
              </a:rPr>
              <a:t>https://doi.org/10.1093/database/baq006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Three search components are used in this query across three DBs. This query searches for all pathways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3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Three search components are used in this query across three DBs. This query searches for all pathways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2024-05-10T04:36:01Z</dcterms:modified>
</cp:coreProperties>
</file>