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71A424-68E2-49E2-BAB3-5E17DCA967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17162-3C45-4084-A793-ACEA5EBAD7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three-step framework adopted in the study to collect datasets and metadata and generate three differently curated data frames.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86D36-2F44-42E9-9DE3-488C6077A1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the three-step framework adopted in the study to collect datasets and metadata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156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the three-step framework adopted in the study to collect datasets and metadata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2024-05-16T08:03:48Z</dcterms:modified>
</cp:coreProperties>
</file>