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A4C78-DBE6-474B-9854-056D0B243F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CD8A8E-C5EA-47E0-8E87-EB2B646CD5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among tables in subdatabase 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90792-57F3-4586-9BC1-C4693981D4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relationship among tables in subdatabase 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741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relationship among tables in subdatabase 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2024-05-07T23:22:32Z</dcterms:modified>
</cp:coreProperties>
</file>