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FFA5CA-11EF-46B4-AE0F-866C771AEE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A78229-E86D-47A3-BA88-A51A6E5BE3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Overlap between PhilmHPI and HPIDB.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BAD8F9-5017-4CCD-ABBE-62E05C2BBD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Overlap between PhilmHPI and HPIDB.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710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Overlap between PhilmHPI and HPIDB.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2024-05-06T10:55:30Z</dcterms:modified>
</cp:coreProperties>
</file>