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24B8C-3F7C-4633-8DD6-1FCEFCE02D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0553B-655B-478B-A1BB-4BC9601B76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Enrichment analysis interface in FGCD. The obtained gene clusters were used as background information for enrichment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5DD2D-9215-4A09-BC3E-567641BC0A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Enrichment analysis interface in FGCD. The obtained gene clusters were used as background information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6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Enrichment analysis interface in FGCD. The obtained gene clusters were used as background information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2024-05-19T22:20:55Z</dcterms:modified>
</cp:coreProperties>
</file>