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84EBE5-80F0-4523-A746-06BCD410EA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38F1EA-8D9B-442C-AF65-A69D229495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eQTL search result table in gene feature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Her Majesty the Queen in Right of Canada, as represented by the Minister of Agriculture and Agri-Food Canada, 2022. Elements of this work were written by an US Government Employee and the work is public domain in the US. Published by Oxford University Press 2022.This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DB60C8-C592-4105-8E10-3706CE6555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baac034, </a:t>
            </a:r>
            <a:r>
              <a:rPr lang="en-US" altLang="en-US" sz="1000">
                <a:solidFill>
                  <a:srgbClr val="333333"/>
                </a:solidFill>
                <a:hlinkClick r:id="rId3"/>
              </a:rPr>
              <a:t>https://doi.org/10.1093/database/baac034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eQTL search result table in gene feature details.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515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eQTL search result table in gene feature details.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2024-05-19T13:58:22Z</dcterms:modified>
</cp:coreProperties>
</file>