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13CAF-9CB4-48F5-A6A3-71594030AC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2DB94-7ADE-4042-A2F0-11913A40D4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group of genes (partial listing). The columns present are gene name, accession number, gene product and sequence (truncated).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52852-D3E4-43EC-9741-A4F8119747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group of genes (partial listing). The columns present are gene name, accession number, gene product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group of genes (partial listing). The columns present are gene name, accession number, gene product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2024-05-13T12:05:28Z</dcterms:modified>
</cp:coreProperties>
</file>