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EDE17-288D-4C05-BA80-5561F4AF20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8C57A-68B5-46F3-B7A1-01B72D392A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sources of the ‘covid19census’ package. Top: repositories for U.S.-related county data. Bottom: sources for Italian data aggregated at the regional level. Note that COVID-19 U.S. and Italian metrics are retrieved dynamically from repositories that are updated daily.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ACB29-B82A-4B26-B2E3-D7427FC01C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MRRs associated with an increment of 10% in county-level prevalence of diabetes and relative CIs. The weighted MRR was calculated at different end points and by including counties with at least one confirmed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8ACB29-B82A-4B26-B2E3-D7427FC01CC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 sources of the ‘covid19census’ package. Top: repositories for U.S.-related county data. Bottom: sources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16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MRRs associated with an increment of 10% in county-level prevalence of diabetes and relative CIs.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Data sources of the ‘covid19census’ package. Top: repositories for U.S.-related county data. Bottom: sources ...</vt:lpstr>
      <vt:lpstr>Figure 2. MRRs associated with an increment of 10% in county-level prevalence of diabetes and relative CIs.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2024-05-19T16:41:14Z</dcterms:modified>
</cp:coreProperties>
</file>