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5B49E-925E-4164-8B01-FD0E0341D3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83237-2813-4A4C-8A87-9326B0255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basic scheme for constructing CEG 2.0 and the structure of CEG 2.0.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33AD7-0AD2-4BD9-865C-D82F712E56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basic scheme for constructing CEG 2.0 and the structure of CEG 2.0.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76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basic scheme for constructing CEG 2.0 and the structure of CEG 2.0.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2024-05-19T16:04:05Z</dcterms:modified>
</cp:coreProperties>
</file>