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D9003A-7DC5-438E-ACFE-8A775BFD6A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7B60A-57A3-466B-B75B-1D14B92051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VHL-specific protocol development and training protocol. Summary of a 4-day lesson plan. Refer to Supplementary Material and Methods for the full training protocol, which details the specific steps and homework tasks that were assigned, and the resource guide, which includes links and diagrams that are useful during the annotation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D0774-4B73-4813-B050-E09DEA7639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VHL-specific protocol development and training protocol. Summary of a 4-day lesson plan.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1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VHL-specific protocol development and training protocol. Summary of a 4-day lesson plan. Refer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2024-05-04T16:32:09Z</dcterms:modified>
</cp:coreProperties>
</file>