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1EAF49-173D-4BD6-905F-851D34D3F43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7613D9-508C-4F63-A757-F99FE744E87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Data overview of the KinMod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741F26-E800-4B7F-BAFF-B8F1F74934D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8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baac081,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Data overview of the KinMod database.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6026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Data overview of the KinMod database.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2024-04-27T20:18:09Z</dcterms:modified>
</cp:coreProperties>
</file>