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C2EB64-3965-4A62-9632-369FEC6DC3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0FD03F-EBA7-4C7B-96C8-BCC5EC70CD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BioKC interface and functionalities. (a) BioKB relationship view showing sentences for a given entity relationship, and the sentences can be added to the basket. (b) Basket checkout redirects to the basket view where facts and their elements can be composed. (c) The ‘Fact view’ is where facts can be edited, either from scratch or after being persisted in the basket view. (d) The annotation mode enables annotation capabilities in BioKB to assign supporting evidence to one or multiple elements of a fact.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729EFD-83D1-45A0-9F5B-8F6ADCFB8A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BioKC interface and functionalities. (a) BioKB relationship view showing sentences for a given entity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35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BioKC interface and functionalities. (a) BioKB relationship view showing sentences for a given entity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2024-05-20T01:31:59Z</dcterms:modified>
</cp:coreProperties>
</file>