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9A5DA-86D7-47EE-8946-4030DB3352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823C5-3ECB-4CA0-84A8-CFBCAB5F54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diagram of how genotypic data are stored in Chado.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501A7-62C9-4492-BD17-B424C8C1BF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diagram of how genotypic data are stored in Chado. The bold red fields represent foreign keys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Schematic diagram of how genotypic data are stored in Chado. The bold red fields represent foreign keys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2024-05-15T10:55:29Z</dcterms:modified>
</cp:coreProperties>
</file>