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448903-25CC-4F43-8E39-B18217B384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79508-D8AA-4578-A7B3-EA46F687F4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Appearance of the ‘Archives’ section in Botryosphaeriales webpage.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D4D37-C8A9-495B-BA55-DB0319B26B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Appearance of the ‘Archives’ section in Botryosphaeriales webpage.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522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Appearance of the ‘Archives’ section in Botryosphaeriales webpage.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2024-05-17T03:44:11Z</dcterms:modified>
</cp:coreProperties>
</file>