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21399A-07F6-4C2B-9F66-122F1467BE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93537B-C0A5-46DD-A8CD-8A635E32DE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Workflow to generate Expression Dataset matrices maintained in CancerLivER.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375ABB-B689-4074-8DEC-AECD542801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Workflow to generate Expression Dataset matrices maintained in CancerLivER.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93900" y="1371600"/>
            <a:ext cx="51683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Workflow to generate Expression Dataset matrices maintained in CancerLivER.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2024-05-19T18:23:47Z</dcterms:modified>
</cp:coreProperties>
</file>