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01E851-01E8-45AE-A2F3-8F15D6C5A7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21D01B-F27B-4ACD-B210-EB7BEE8A09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Output results of LMPID. ( a ) The main search result against the query ‘WxP’. ( b ) Page showing the details of the interacting bait and prey proteins by clicking on the hyperlink ‘Interaction ID’.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4AC172-9B18-4FF6-8E84-8C12E384CC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Output results of LMPID. ( a ) The main search result against the query ‘WxP’. ( b ) Page showing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68600" y="1371600"/>
            <a:ext cx="361681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Output results of LMPID. ( a ) The main search result against the query ‘WxP’. ( b ) Page showing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2024-05-19T16:53:44Z</dcterms:modified>
</cp:coreProperties>
</file>