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157BA-F315-446D-8705-92E18D04EC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372284-0BCE-4D72-B19D-70F9527CD6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BIMS interface to search genotype data. Users can search SNP genotype data by accession properties or marker properties.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62AAE-8334-4BB1-A15C-6B0CB242A7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BIMS interface to search genotype data. Users can search SNP genotype data by accession properties or marker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914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BIMS interface to search genotype data. Users can search SNP genotype data by accession properties or marker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2024-05-19T13:10:49Z</dcterms:modified>
</cp:coreProperties>
</file>