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411FA-F183-48F2-9C71-BDFE5D257A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94F9F-7812-4BD9-875C-3D19AAD6DB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Full view of AnthraxKG.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4093A-4612-4384-8F49-111F2938CD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Full view of AnthraxKG.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Full view of AnthraxKG.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2024-05-18T07:47:53Z</dcterms:modified>
</cp:coreProperties>
</file>