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54E984-C26E-488D-8730-A1D201C4CE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96143-E266-4BAC-B6FC-475CD08EB5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maize genetics cooperation, 1928–2009. The top timeline depicts the establishment of a Stock Center and Newsletter in 1928, followed by funding for MaizeDB in 1990, and then the 2009 release of the B73 reference genome sequence. The leftmost inset shows the participants of the first formal Maize Genetics Meeting, at Allerton, IL in 1959 [photograph courtesy Earl Patterson and the Newsletter (57)]. The color photograph [courtesy anonymous photographer, and the Newsletter (58) depicts the subset of the current maize research community that convened in 2007, at Allerton, IL to plan infrastructure needs. This 2007 meeting included representatives of MaizeGDB (CJL, MLS, Trent Seigfried).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1B5B37-8107-45C5-B475-72D3830E4A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bar022, </a:t>
            </a:r>
            <a:r>
              <a:rPr lang="en-US" altLang="en-US" sz="1000">
                <a:solidFill>
                  <a:srgbClr val="333333"/>
                </a:solidFill>
                <a:hlinkClick r:id="rId3"/>
              </a:rPr>
              <a:t>https://doi.org/10.1093/database/bar022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maize genetics cooperation, 1928–2009. The top timeline depicts the establishment of a Stock Center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74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maize genetics cooperation, 1928–2009. The top timeline depicts the establishment of a Stock Center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2024-04-29T16:29:00Z</dcterms:modified>
</cp:coreProperties>
</file>