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4A522-8412-4DB9-AEF8-75CB16116D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D3328-F8B1-4E9F-B7E5-D5E5E5BC0E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Training data example.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BDEE1-D337-4E71-AFE7-4E8B9DC9EF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Training data example.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319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Training data example.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2024-05-18T19:47:12Z</dcterms:modified>
</cp:coreProperties>
</file>