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A6FD2A-E4E3-48F1-AB32-4B5169019D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0D39D8-418F-4D74-91A3-2857786B38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screenshot of the Advancedquery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81A8A8-E4DA-4308-9B3B-C50F1D8C57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A screenshot of the Advancedquery interface.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35422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A screenshot of the Advancedquery interface.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2024-05-02T12:16:58Z</dcterms:modified>
</cp:coreProperties>
</file>