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6F03F9-4D43-4665-BD5A-A2A61BC379B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0E070A-197E-4DFC-A238-C7986F631A5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flowchart for RegNetwork construction.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2015. Published by Oxford University Press.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188B49-46E9-45D9-BE6D-F2E261A1A31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v09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2015, , 2015, bav095,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https://doi.org/10.1093/database/bav095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The flowchart for RegNetwork construction.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35300" y="1371600"/>
            <a:ext cx="307163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The flowchart for RegNetwork construction.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2024-05-21T19:25:54Z</dcterms:modified>
</cp:coreProperties>
</file>